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81552"/>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 by Scenario</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289679"/>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